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63" r:id="rId14"/>
    <p:sldId id="264" r:id="rId15"/>
    <p:sldId id="281" r:id="rId16"/>
    <p:sldId id="280" r:id="rId17"/>
    <p:sldId id="265" r:id="rId18"/>
    <p:sldId id="282" r:id="rId19"/>
    <p:sldId id="271" r:id="rId20"/>
    <p:sldId id="272" r:id="rId21"/>
    <p:sldId id="273" r:id="rId22"/>
    <p:sldId id="283" r:id="rId23"/>
    <p:sldId id="274" r:id="rId24"/>
    <p:sldId id="275" r:id="rId25"/>
    <p:sldId id="284" r:id="rId26"/>
    <p:sldId id="276" r:id="rId27"/>
    <p:sldId id="285" r:id="rId28"/>
    <p:sldId id="277" r:id="rId29"/>
    <p:sldId id="286" r:id="rId30"/>
    <p:sldId id="278" r:id="rId31"/>
    <p:sldId id="287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4825" autoAdjust="0"/>
  </p:normalViewPr>
  <p:slideViewPr>
    <p:cSldViewPr>
      <p:cViewPr varScale="1">
        <p:scale>
          <a:sx n="73" d="100"/>
          <a:sy n="73" d="100"/>
        </p:scale>
        <p:origin x="115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6F928-D83D-44FB-8626-31828E3044ED}" type="datetimeFigureOut">
              <a:rPr lang="en-CA" smtClean="0"/>
              <a:t>2021-04-26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B95DF-7914-45F7-9C6C-EF811BF749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11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95DF-7914-45F7-9C6C-EF811BF749F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53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B95DF-7914-45F7-9C6C-EF811BF749F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06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11.xml"/><Relationship Id="rId7" Type="http://schemas.openxmlformats.org/officeDocument/2006/relationships/slide" Target="slide2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7"/>
            <a:ext cx="8496944" cy="144016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4400" dirty="0">
                <a:latin typeface="+mj-lt"/>
                <a:ea typeface="+mj-ea"/>
                <a:cs typeface="+mj-cs"/>
              </a:rPr>
              <a:t>Symmetry- </a:t>
            </a:r>
            <a:r>
              <a:rPr lang="en-US" altLang="zh-CN" sz="4400" dirty="0" err="1">
                <a:latin typeface="+mj-lt"/>
                <a:ea typeface="+mj-ea"/>
                <a:cs typeface="+mj-cs"/>
              </a:rPr>
              <a:t>Xtraslim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 – Repair Guide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zh-CN" sz="4000" dirty="0">
                <a:latin typeface="+mj-lt"/>
                <a:ea typeface="+mj-ea"/>
                <a:cs typeface="+mj-cs"/>
              </a:rPr>
              <a:t>(</a:t>
            </a:r>
            <a:r>
              <a:rPr lang="en-US" altLang="zh-CN" sz="4000" dirty="0" err="1">
                <a:latin typeface="+mj-lt"/>
                <a:ea typeface="+mj-ea"/>
                <a:cs typeface="+mj-cs"/>
              </a:rPr>
              <a:t>Sym</a:t>
            </a:r>
            <a:r>
              <a:rPr lang="en-US" altLang="zh-CN" sz="4000" dirty="0">
                <a:latin typeface="+mj-lt"/>
                <a:ea typeface="+mj-ea"/>
                <a:cs typeface="+mj-cs"/>
              </a:rPr>
              <a:t> Slim)</a:t>
            </a:r>
          </a:p>
        </p:txBody>
      </p:sp>
      <p:pic>
        <p:nvPicPr>
          <p:cNvPr id="6" name="Picture 3" descr="QQ截图201607200835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5096527"/>
            <a:ext cx="23114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38600" y="5867400"/>
            <a:ext cx="3001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b="1" dirty="0"/>
              <a:t>SYMMETRY XTRASLIM SERIES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285992"/>
            <a:ext cx="7172339" cy="275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19706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429000"/>
            <a:ext cx="711358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圆角右箭头 8"/>
          <p:cNvSpPr/>
          <p:nvPr/>
        </p:nvSpPr>
        <p:spPr>
          <a:xfrm rot="5400000">
            <a:off x="2464579" y="2178835"/>
            <a:ext cx="1143008" cy="1071570"/>
          </a:xfrm>
          <a:prstGeom prst="bentArrow">
            <a:avLst>
              <a:gd name="adj1" fmla="val 25000"/>
              <a:gd name="adj2" fmla="val 2227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428860" y="1142984"/>
            <a:ext cx="12858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8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786182" y="1357298"/>
            <a:ext cx="47863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Unbuckle the tray light to disconnect the tray light assembly from the fireplace, remove and replace with a new one.</a:t>
            </a:r>
            <a:endParaRPr lang="zh-CN" altLang="en-US" dirty="0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500034" y="1428736"/>
            <a:ext cx="1428760" cy="128588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dirty="0"/>
              <a:t> the flame light</a:t>
            </a:r>
            <a:endParaRPr lang="zh-CN" alt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42910" y="1285860"/>
            <a:ext cx="6045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Follow STEPS 1 to 5 from replacing the tray light, to arrive here</a:t>
            </a:r>
            <a:endParaRPr lang="zh-CN" alt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00240"/>
            <a:ext cx="7286676" cy="32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14356"/>
            <a:ext cx="5857916" cy="27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70" y="4071942"/>
            <a:ext cx="15920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482" y="4000504"/>
            <a:ext cx="16852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071670" y="4071942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357422" y="4786322"/>
            <a:ext cx="4357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2 screws on the left and right side to take off the flame stencil.</a:t>
            </a:r>
            <a:endParaRPr lang="zh-CN" altLang="en-US" dirty="0"/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642910" y="442913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rot="5400000" flipH="1" flipV="1">
            <a:off x="372928" y="2555976"/>
            <a:ext cx="2040163" cy="1214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709587" y="5753118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8143900" y="585789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8215338" y="4395796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rot="16200000" flipV="1">
            <a:off x="6643703" y="2643182"/>
            <a:ext cx="1928825" cy="13573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43050"/>
            <a:ext cx="6215106" cy="40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428596" y="642918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2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1857356" y="785794"/>
            <a:ext cx="67151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The flame light is located at the back of the flame stencil. Now you can replace it with a new flame light.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baseline="0" dirty="0"/>
              <a:t> the flicker motor</a:t>
            </a:r>
            <a:endParaRPr lang="zh-CN" alt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42910" y="1285860"/>
            <a:ext cx="5762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Follow STEP 1 to 5 in Replacing the tray light, to arrive here.</a:t>
            </a:r>
            <a:endParaRPr lang="zh-CN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00240"/>
            <a:ext cx="7286676" cy="32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14356"/>
            <a:ext cx="5857916" cy="27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70" y="4071942"/>
            <a:ext cx="15920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482" y="4000504"/>
            <a:ext cx="16852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071670" y="4071942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357422" y="4786322"/>
            <a:ext cx="4357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on the left and right side to take off the flame stencil.</a:t>
            </a:r>
            <a:endParaRPr lang="zh-CN" altLang="en-US" dirty="0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642910" y="442913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rot="5400000" flipH="1" flipV="1">
            <a:off x="372928" y="2555976"/>
            <a:ext cx="2040163" cy="1214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709587" y="5753118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8143900" y="585789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8215338" y="4395796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rot="16200000" flipV="1">
            <a:off x="6643703" y="2643182"/>
            <a:ext cx="1928825" cy="13573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47789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2976" y="2714620"/>
            <a:ext cx="32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flicker motor is situated here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rot="10800000" flipV="1">
            <a:off x="1357292" y="3071812"/>
            <a:ext cx="785817" cy="641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23574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571480"/>
            <a:ext cx="23574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864030"/>
            <a:ext cx="2357454" cy="22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857628"/>
            <a:ext cx="23574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0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2</a:t>
            </a:r>
          </a:p>
        </p:txBody>
      </p:sp>
      <p:sp>
        <p:nvSpPr>
          <p:cNvPr id="12" name="右箭头 11"/>
          <p:cNvSpPr/>
          <p:nvPr/>
        </p:nvSpPr>
        <p:spPr>
          <a:xfrm>
            <a:off x="3857620" y="1571612"/>
            <a:ext cx="78581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5429256" y="2928934"/>
            <a:ext cx="50006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箭头 14"/>
          <p:cNvSpPr/>
          <p:nvPr/>
        </p:nvSpPr>
        <p:spPr>
          <a:xfrm>
            <a:off x="3857620" y="4714884"/>
            <a:ext cx="857256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1643042" y="1785926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57224" y="3071810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Remove the screw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29322" y="2928934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Disconnect the motor from the rod</a:t>
            </a:r>
            <a:endParaRPr lang="zh-CN" altLang="en-US" dirty="0"/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5929322" y="4857760"/>
            <a:ext cx="357190" cy="42862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21" name="Oval 29"/>
          <p:cNvSpPr>
            <a:spLocks noChangeArrowheads="1"/>
          </p:cNvSpPr>
          <p:nvPr/>
        </p:nvSpPr>
        <p:spPr bwMode="auto">
          <a:xfrm>
            <a:off x="6929454" y="4214818"/>
            <a:ext cx="357190" cy="42862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643570" y="607220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Remove the screws to take off the motor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2910" y="6072206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Pull out the wiring and unplug the motor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dirty="0"/>
              <a:t> the heating assembly</a:t>
            </a:r>
            <a:endParaRPr lang="zh-CN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10" y="1415140"/>
            <a:ext cx="59155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Follow STEP 1 to 5 in Replacing the tray light, to arrive here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136732"/>
            <a:ext cx="7286676" cy="32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714488"/>
            <a:ext cx="707885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14282" y="701085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428728" y="845090"/>
            <a:ext cx="72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disconnect the heating assembly from the fireplace</a:t>
            </a:r>
            <a:endParaRPr lang="zh-CN" altLang="en-US" dirty="0"/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1928794" y="3286124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1928794" y="3929066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2786050" y="2857496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6715140" y="2928934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286644" y="3429000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7286644" y="4071942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4400" dirty="0"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2" action="ppaction://hlinksldjump"/>
              </a:rPr>
              <a:t>Replacing the tray light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3" action="ppaction://hlinksldjump"/>
              </a:rPr>
              <a:t>Replacing the flame light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4" action="ppaction://hlinksldjump"/>
              </a:rPr>
              <a:t>Replacing the flicker motor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5" action="ppaction://hlinksldjump"/>
              </a:rPr>
              <a:t>Replacing the heating element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6" action="ppaction://hlinksldjump"/>
              </a:rPr>
              <a:t>Replacing the PCB board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7" action="ppaction://hlinksldjump"/>
              </a:rPr>
              <a:t>Replacing the signal receiver</a:t>
            </a:r>
            <a:endParaRPr lang="en-US" altLang="zh-CN" sz="32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3200" dirty="0">
                <a:hlinkClick r:id="rId8" action="ppaction://hlinksldjump"/>
              </a:rPr>
              <a:t>Replacing the touch control panel</a:t>
            </a:r>
            <a:endParaRPr lang="en-US" altLang="zh-CN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507242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642910" y="845090"/>
            <a:ext cx="72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When the screws are removed, you can take off the heating assembly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57383"/>
            <a:ext cx="6627813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14282" y="701085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2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1428728" y="845090"/>
            <a:ext cx="7215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disconnect the heater from the heating assembly. Unplug to replace a new one.</a:t>
            </a:r>
            <a:endParaRPr lang="zh-CN" altLang="en-US" dirty="0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2000232" y="3900523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928794" y="4543465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7215206" y="4329151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7143768" y="3686209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dirty="0"/>
              <a:t> the PCB board</a:t>
            </a:r>
            <a:endParaRPr lang="zh-CN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10" y="1415140"/>
            <a:ext cx="5428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Follow STEP 1 to 5 in Replacing the tray light, you arrive.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29520"/>
            <a:ext cx="7286676" cy="32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4733586" cy="349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286256"/>
            <a:ext cx="3152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29"/>
          <p:cNvSpPr>
            <a:spLocks noChangeArrowheads="1"/>
          </p:cNvSpPr>
          <p:nvPr/>
        </p:nvSpPr>
        <p:spPr bwMode="auto">
          <a:xfrm>
            <a:off x="2071670" y="1142984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3857620" y="1214422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圆角右箭头 7"/>
          <p:cNvSpPr/>
          <p:nvPr/>
        </p:nvSpPr>
        <p:spPr>
          <a:xfrm rot="5400000">
            <a:off x="5393537" y="3036091"/>
            <a:ext cx="1143008" cy="1214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286380" y="571480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5429256" y="1214422"/>
            <a:ext cx="3143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take off the PCB board </a:t>
            </a:r>
            <a:r>
              <a:rPr lang="en-US" altLang="zh-CN" u="sng" dirty="0">
                <a:solidFill>
                  <a:srgbClr val="FF0000"/>
                </a:solidFill>
              </a:rPr>
              <a:t>protecting cover</a:t>
            </a:r>
            <a:r>
              <a:rPr lang="en-US" altLang="zh-CN" dirty="0"/>
              <a:t>.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 rot="5400000">
            <a:off x="5643571" y="2928933"/>
            <a:ext cx="3214710" cy="928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643050"/>
            <a:ext cx="3571900" cy="415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29"/>
          <p:cNvSpPr>
            <a:spLocks noChangeArrowheads="1"/>
          </p:cNvSpPr>
          <p:nvPr/>
        </p:nvSpPr>
        <p:spPr bwMode="auto">
          <a:xfrm>
            <a:off x="3071802" y="2428868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6" name="Oval 29"/>
          <p:cNvSpPr>
            <a:spLocks noChangeArrowheads="1"/>
          </p:cNvSpPr>
          <p:nvPr/>
        </p:nvSpPr>
        <p:spPr bwMode="auto">
          <a:xfrm>
            <a:off x="3000364" y="4572008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4500562" y="4643446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4643438" y="2500306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14282" y="701085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2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428728" y="845090"/>
            <a:ext cx="742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take off the PCB board to replace with it a new one.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dirty="0"/>
              <a:t> the signal receiver</a:t>
            </a:r>
            <a:endParaRPr lang="zh-CN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10" y="1285860"/>
            <a:ext cx="5762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Follow STEP 1 to 5 in Replacing the tray light, to arrive here.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00240"/>
            <a:ext cx="7286676" cy="32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14356"/>
            <a:ext cx="5857916" cy="27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70" y="4071942"/>
            <a:ext cx="15920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4482" y="4000504"/>
            <a:ext cx="16852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071670" y="4071942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57422" y="4786322"/>
            <a:ext cx="4357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2 screws each on left and right side to take off the flame stencil.</a:t>
            </a:r>
            <a:endParaRPr lang="zh-CN" altLang="en-US" dirty="0"/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642910" y="442913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rot="5400000" flipH="1" flipV="1">
            <a:off x="372928" y="2555976"/>
            <a:ext cx="2040163" cy="1214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709587" y="5753118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8143900" y="585789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4" name="Oval 29"/>
          <p:cNvSpPr>
            <a:spLocks noChangeArrowheads="1"/>
          </p:cNvSpPr>
          <p:nvPr/>
        </p:nvSpPr>
        <p:spPr bwMode="auto">
          <a:xfrm>
            <a:off x="8215338" y="4395796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rot="16200000" flipV="1">
            <a:off x="6643703" y="2643182"/>
            <a:ext cx="1928825" cy="13573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56230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92080" y="1214422"/>
            <a:ext cx="3631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The </a:t>
            </a:r>
            <a:r>
              <a:rPr lang="en-US" altLang="zh-CN" u="sng" dirty="0">
                <a:solidFill>
                  <a:srgbClr val="FF0000"/>
                </a:solidFill>
              </a:rPr>
              <a:t>signal receiver is situated</a:t>
            </a:r>
            <a:r>
              <a:rPr lang="en-US" altLang="zh-CN" dirty="0"/>
              <a:t> here</a:t>
            </a:r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 rot="5400000">
            <a:off x="6573058" y="2285198"/>
            <a:ext cx="157163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3286148" cy="22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857364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右箭头 5"/>
          <p:cNvSpPr/>
          <p:nvPr/>
        </p:nvSpPr>
        <p:spPr>
          <a:xfrm>
            <a:off x="4214810" y="2857496"/>
            <a:ext cx="857256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1643042" y="2285992"/>
            <a:ext cx="357190" cy="35719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2071670" y="2285992"/>
            <a:ext cx="357190" cy="35719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00034" y="571480"/>
            <a:ext cx="14682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1" dirty="0"/>
              <a:t>Step 3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357422" y="4500570"/>
            <a:ext cx="5143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take off the signal receiver.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4733586" cy="349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286256"/>
            <a:ext cx="3152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29"/>
          <p:cNvSpPr>
            <a:spLocks noChangeArrowheads="1"/>
          </p:cNvSpPr>
          <p:nvPr/>
        </p:nvSpPr>
        <p:spPr bwMode="auto">
          <a:xfrm>
            <a:off x="2071670" y="1142984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3857620" y="1214422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圆角右箭头 7"/>
          <p:cNvSpPr/>
          <p:nvPr/>
        </p:nvSpPr>
        <p:spPr>
          <a:xfrm rot="5400000">
            <a:off x="5393537" y="3036091"/>
            <a:ext cx="1143008" cy="12144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286380" y="571480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4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5429256" y="1214422"/>
            <a:ext cx="3143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take off the PCB board </a:t>
            </a:r>
            <a:r>
              <a:rPr lang="en-US" altLang="zh-CN" u="sng" dirty="0">
                <a:solidFill>
                  <a:srgbClr val="FF0000"/>
                </a:solidFill>
              </a:rPr>
              <a:t>protection cover</a:t>
            </a:r>
            <a:r>
              <a:rPr lang="en-US" altLang="zh-CN" dirty="0"/>
              <a:t>.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 rot="5400000">
            <a:off x="5643571" y="2928933"/>
            <a:ext cx="3214710" cy="928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04800" y="5181600"/>
            <a:ext cx="14017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1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676400" y="5334000"/>
            <a:ext cx="5547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Slightly push the glass upward to remove the front glass.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3116"/>
            <a:ext cx="62984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304800" y="130207"/>
            <a:ext cx="8229600" cy="1143000"/>
          </a:xfrm>
        </p:spPr>
        <p:txBody>
          <a:bodyPr/>
          <a:lstStyle/>
          <a:p>
            <a:r>
              <a:rPr lang="zh-CN" altLang="en-US" dirty="0"/>
              <a:t>R</a:t>
            </a:r>
            <a:r>
              <a:rPr lang="en-US" altLang="zh-CN" dirty="0" err="1"/>
              <a:t>eplacing</a:t>
            </a:r>
            <a:r>
              <a:rPr lang="en-US" altLang="zh-CN" baseline="0" dirty="0"/>
              <a:t> the tray light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00174"/>
            <a:ext cx="586348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14282" y="701085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5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1428728" y="845090"/>
            <a:ext cx="471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u="sng" dirty="0">
                <a:solidFill>
                  <a:srgbClr val="FF0000"/>
                </a:solidFill>
              </a:rPr>
              <a:t>Unplug</a:t>
            </a:r>
            <a:r>
              <a:rPr lang="en-US" altLang="zh-CN" dirty="0"/>
              <a:t> and replace with it a new signal receiver</a:t>
            </a:r>
            <a:endParaRPr lang="zh-CN" altLang="en-US" dirty="0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2500298" y="3143248"/>
            <a:ext cx="714380" cy="71438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rot="16200000" flipH="1">
            <a:off x="1357291" y="1785927"/>
            <a:ext cx="2071702" cy="7858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42928" y="214298"/>
            <a:ext cx="8586790" cy="1143000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H</a:t>
            </a:r>
            <a:r>
              <a:rPr lang="en-US" altLang="zh-CN" sz="4000" dirty="0"/>
              <a:t>ow to replace the touch control panel</a:t>
            </a:r>
            <a:endParaRPr lang="zh-CN" altLang="en-US" sz="4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71604" y="1415140"/>
            <a:ext cx="5969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dirty="0"/>
              <a:t>Follow STEP 1 to 4 in Replace the tray light, you come to here.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2" y="1928802"/>
            <a:ext cx="4595822" cy="278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2714612" y="3143248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5929322" y="3000372"/>
            <a:ext cx="285752" cy="28575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71174" y="5143512"/>
            <a:ext cx="711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Remove the screws to take the touch panel and replace it with a new one.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4"/>
            <a:ext cx="6357982" cy="24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429000"/>
            <a:ext cx="136886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3357562"/>
            <a:ext cx="1420824" cy="302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642910" y="3714752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638149" y="5929330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8282015" y="5786454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8286776" y="4000504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2000232" y="3714752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2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285984" y="4357694"/>
            <a:ext cx="47149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on the left and right hand side to remove both back glass hold bars.  </a:t>
            </a:r>
          </a:p>
          <a:p>
            <a:pPr eaLnBrk="0" hangingPunct="0"/>
            <a:endParaRPr lang="zh-CN" altLang="en-US" dirty="0"/>
          </a:p>
        </p:txBody>
      </p:sp>
      <p:cxnSp>
        <p:nvCxnSpPr>
          <p:cNvPr id="14" name="直接箭头连接符 13"/>
          <p:cNvCxnSpPr>
            <a:stCxn id="3076" idx="0"/>
          </p:cNvCxnSpPr>
          <p:nvPr/>
        </p:nvCxnSpPr>
        <p:spPr>
          <a:xfrm rot="5400000" flipH="1" flipV="1">
            <a:off x="342185" y="2199580"/>
            <a:ext cx="1714511" cy="7443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3077" idx="0"/>
          </p:cNvCxnSpPr>
          <p:nvPr/>
        </p:nvCxnSpPr>
        <p:spPr>
          <a:xfrm rot="16200000" flipV="1">
            <a:off x="7106065" y="2180819"/>
            <a:ext cx="1571636" cy="7818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357694"/>
            <a:ext cx="2589541" cy="19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57694"/>
            <a:ext cx="2571768" cy="200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357298"/>
            <a:ext cx="5786478" cy="221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14282" y="486771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3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1428728" y="630776"/>
            <a:ext cx="635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on the left and right hand side </a:t>
            </a:r>
            <a:endParaRPr lang="zh-CN" altLang="en-US" dirty="0"/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1142944" y="5143512"/>
            <a:ext cx="361951" cy="42766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2" name="直接箭头连接符 11"/>
          <p:cNvCxnSpPr>
            <a:stCxn id="11" idx="0"/>
          </p:cNvCxnSpPr>
          <p:nvPr/>
        </p:nvCxnSpPr>
        <p:spPr>
          <a:xfrm rot="5400000" flipH="1" flipV="1">
            <a:off x="-52435" y="3305159"/>
            <a:ext cx="3214709" cy="4619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7286644" y="4786322"/>
            <a:ext cx="357190" cy="35719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18" name="直接箭头连接符 17"/>
          <p:cNvCxnSpPr>
            <a:stCxn id="13" idx="0"/>
          </p:cNvCxnSpPr>
          <p:nvPr/>
        </p:nvCxnSpPr>
        <p:spPr>
          <a:xfrm rot="16200000" flipV="1">
            <a:off x="5697149" y="3018231"/>
            <a:ext cx="2857520" cy="6786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41794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643306" y="4786322"/>
            <a:ext cx="479465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85720" y="272457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4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714348" y="845090"/>
            <a:ext cx="7715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Unbuckle the touch control panel and take off the touch control panel assembly.</a:t>
            </a:r>
            <a:endParaRPr lang="zh-CN" altLang="en-US" dirty="0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857356" y="2214554"/>
            <a:ext cx="1071570" cy="92869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1" name="圆角右箭头 10"/>
          <p:cNvSpPr/>
          <p:nvPr/>
        </p:nvSpPr>
        <p:spPr>
          <a:xfrm rot="5400000">
            <a:off x="5500694" y="3286124"/>
            <a:ext cx="1285884" cy="128588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14356"/>
            <a:ext cx="53154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4143380"/>
            <a:ext cx="5323623" cy="20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箭头 5"/>
          <p:cNvSpPr/>
          <p:nvPr/>
        </p:nvSpPr>
        <p:spPr>
          <a:xfrm>
            <a:off x="4286248" y="2786058"/>
            <a:ext cx="50006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827875" y="2987101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5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4857752" y="3059668"/>
            <a:ext cx="292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Take off the back glass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6286544" cy="300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642910" y="571480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6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071670" y="714356"/>
            <a:ext cx="292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Take off the tray glass.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740535" cy="28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929198"/>
            <a:ext cx="1937354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14282" y="428604"/>
            <a:ext cx="1244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dirty="0"/>
              <a:t>Step 7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500166" y="571480"/>
            <a:ext cx="72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dirty="0"/>
              <a:t>Remove the screws to disconnect the tray light assembly from the fireplace</a:t>
            </a:r>
            <a:endParaRPr lang="zh-CN" altLang="en-US" dirty="0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1928794" y="3571876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cxnSp>
        <p:nvCxnSpPr>
          <p:cNvPr id="9" name="直接箭头连接符 8"/>
          <p:cNvCxnSpPr>
            <a:stCxn id="12" idx="7"/>
            <a:endCxn id="8" idx="4"/>
          </p:cNvCxnSpPr>
          <p:nvPr/>
        </p:nvCxnSpPr>
        <p:spPr>
          <a:xfrm rot="5400000" flipH="1" flipV="1">
            <a:off x="887083" y="4279810"/>
            <a:ext cx="1611533" cy="6909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7424759" y="3609978"/>
            <a:ext cx="219075" cy="247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928662" y="5357826"/>
            <a:ext cx="490542" cy="50006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538</Words>
  <Application>Microsoft Office PowerPoint</Application>
  <PresentationFormat>On-screen Show (4:3)</PresentationFormat>
  <Paragraphs>73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主题</vt:lpstr>
      <vt:lpstr>PowerPoint Presentation</vt:lpstr>
      <vt:lpstr>PowerPoint Presentation</vt:lpstr>
      <vt:lpstr>Replacing the tray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Replacing the flame light</vt:lpstr>
      <vt:lpstr>PowerPoint Presentation</vt:lpstr>
      <vt:lpstr>PowerPoint Presentation</vt:lpstr>
      <vt:lpstr>Replacing the flicker motor</vt:lpstr>
      <vt:lpstr>PowerPoint Presentation</vt:lpstr>
      <vt:lpstr>PowerPoint Presentation</vt:lpstr>
      <vt:lpstr>PowerPoint Presentation</vt:lpstr>
      <vt:lpstr>Replacing the heating assembly</vt:lpstr>
      <vt:lpstr>PowerPoint Presentation</vt:lpstr>
      <vt:lpstr>PowerPoint Presentation</vt:lpstr>
      <vt:lpstr>PowerPoint Presentation</vt:lpstr>
      <vt:lpstr>Replacing the PCB board</vt:lpstr>
      <vt:lpstr>PowerPoint Presentation</vt:lpstr>
      <vt:lpstr>PowerPoint Presentation</vt:lpstr>
      <vt:lpstr>Replacing the signal receiver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replace the touch control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xpj</dc:creator>
  <cp:lastModifiedBy>Anna C. Cheng</cp:lastModifiedBy>
  <cp:revision>39</cp:revision>
  <dcterms:created xsi:type="dcterms:W3CDTF">2021-01-14T01:32:38Z</dcterms:created>
  <dcterms:modified xsi:type="dcterms:W3CDTF">2021-04-26T07:36:10Z</dcterms:modified>
</cp:coreProperties>
</file>